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332" r:id="rId31"/>
    <p:sldId id="287" r:id="rId32"/>
    <p:sldId id="333" r:id="rId33"/>
    <p:sldId id="289" r:id="rId34"/>
    <p:sldId id="307" r:id="rId35"/>
    <p:sldId id="323" r:id="rId36"/>
    <p:sldId id="320" r:id="rId37"/>
    <p:sldId id="334" r:id="rId38"/>
    <p:sldId id="329" r:id="rId39"/>
    <p:sldId id="292" r:id="rId40"/>
    <p:sldId id="293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10/29/2023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29.10.2023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29.10.2023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29.10.2023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29.10.2023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29.10.2023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29.10.2023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29.10.2023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351338"/>
          </a:xfrm>
        </p:spPr>
        <p:txBody>
          <a:bodyPr/>
          <a:lstStyle/>
          <a:p>
            <a:r>
              <a:rPr lang="en-GB" dirty="0"/>
              <a:t>transformer efficiency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2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4757177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201297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31" y="1227437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</p:cNvCxnSpPr>
          <p:nvPr/>
        </p:nvCxnSpPr>
        <p:spPr>
          <a:xfrm flipV="1">
            <a:off x="5750011" y="3319849"/>
            <a:ext cx="3327220" cy="98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16454</TotalTime>
  <Words>2347</Words>
  <Application>Microsoft Office PowerPoint</Application>
  <PresentationFormat>Widescreen</PresentationFormat>
  <Paragraphs>364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Size Matters: LARGE Language Models</vt:lpstr>
      <vt:lpstr>Struggling with Facts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355</cp:revision>
  <dcterms:created xsi:type="dcterms:W3CDTF">2022-07-19T11:32:37Z</dcterms:created>
  <dcterms:modified xsi:type="dcterms:W3CDTF">2023-10-29T12:47:23Z</dcterms:modified>
</cp:coreProperties>
</file>